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608"/>
  </p:normalViewPr>
  <p:slideViewPr>
    <p:cSldViewPr snapToGrid="0" snapToObjects="1">
      <p:cViewPr>
        <p:scale>
          <a:sx n="125" d="100"/>
          <a:sy n="125" d="100"/>
        </p:scale>
        <p:origin x="116" y="-4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4719B3-67B9-A146-86C3-AA2AE8436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0073" y="208539"/>
            <a:ext cx="1025525" cy="76127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51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8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47E2-960C-EF4B-91AE-95D915B66BD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8BC6-3EC9-E944-A92A-15880D8F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01BC3B-18EE-5247-BC52-C56C7128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56F221-5D58-CE4A-AFC1-D0BD85AD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2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Magner, Rebecca</dc:creator>
  <cp:lastModifiedBy>Wright, Kelsey</cp:lastModifiedBy>
  <cp:revision>9</cp:revision>
  <dcterms:created xsi:type="dcterms:W3CDTF">2019-08-14T18:05:51Z</dcterms:created>
  <dcterms:modified xsi:type="dcterms:W3CDTF">2019-09-05T16:05:41Z</dcterms:modified>
</cp:coreProperties>
</file>